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472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422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98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386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935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051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130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157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249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470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772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C519E-3BEA-43A0-AE42-18640F028163}" type="datetimeFigureOut">
              <a:rPr lang="fa-IR" smtClean="0"/>
              <a:t>15/01/1439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378BC-989D-4B58-AC69-5A6B8B6BEC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639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5" y="187212"/>
            <a:ext cx="11165983" cy="66454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5596" y="1767354"/>
            <a:ext cx="2421620" cy="1692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کمک به آبادانی کشور و  رفع مشکلات کمبود آب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پیشنهاد </a:t>
            </a:r>
            <a:r>
              <a:rPr lang="fa-IR" sz="1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کمترین قیمت اجرا نسبت به </a:t>
            </a:r>
            <a:r>
              <a:rPr lang="fa-IR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رقبا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اجرای پروژه مطابق برنامه زمانبندی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کنترل پروژه و اجرا مطابق نقشه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رعایت قوانین و مقررات و ضوابط حاکم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رعایت اخلاق حرفه ای و ارتباطات موثر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7765" y="1816080"/>
            <a:ext cx="2226291" cy="3979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تجربه استفاده از مخازن آب بتنی محکم بدون کوچکترین نشتی که در زمانهای اوج مصرف مانع قطع آب می باشد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fa-IR" sz="1340" dirty="0" smtClean="0">
                <a:latin typeface="Calibri" panose="020F0502020204030204" pitchFamily="34" charset="0"/>
                <a:ea typeface="Calibri" panose="020F0502020204030204" pitchFamily="34" charset="0"/>
              </a:rPr>
              <a:t>پایبندی </a:t>
            </a:r>
            <a:r>
              <a:rPr lang="fa-IR" sz="1340" dirty="0">
                <a:latin typeface="Calibri" panose="020F0502020204030204" pitchFamily="34" charset="0"/>
                <a:ea typeface="Calibri" panose="020F0502020204030204" pitchFamily="34" charset="0"/>
              </a:rPr>
              <a:t>به تعهدات</a:t>
            </a:r>
            <a:endParaRPr lang="en-US" sz="134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340" dirty="0">
                <a:latin typeface="Calibri" panose="020F0502020204030204" pitchFamily="34" charset="0"/>
                <a:ea typeface="Calibri" panose="020F0502020204030204" pitchFamily="34" charset="0"/>
              </a:rPr>
              <a:t>- رعایت اخلاق حرفه ای</a:t>
            </a:r>
            <a:endParaRPr lang="en-US" sz="134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340" dirty="0">
                <a:latin typeface="Calibri" panose="020F0502020204030204" pitchFamily="34" charset="0"/>
                <a:ea typeface="Calibri" panose="020F0502020204030204" pitchFamily="34" charset="0"/>
              </a:rPr>
              <a:t>- تحویل به موقع </a:t>
            </a:r>
            <a:endParaRPr lang="en-US" sz="134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- کیفیت در اجرا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</a:t>
            </a:r>
            <a:r>
              <a:rPr lang="fa-IR" sz="1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پیام مدیریت : مشتریان ما آسوده خاطرند چون سرمایه خود را در جای امنی به امانت گذارده اند که با ارزش افزوده اش در زمان مقرر به آنها باز خواهد گشت 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56899" y="5688568"/>
            <a:ext cx="23519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6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شرکت ساختمانی پیمان سازه </a:t>
            </a:r>
            <a:endParaRPr lang="fa-IR" sz="1600" b="1" dirty="0"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64935" y="5945436"/>
            <a:ext cx="42982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مجری طرحهای آبرسانی 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تصفیه خانه و ساخت مخازن بتنی زمینی و هوایی </a:t>
            </a:r>
            <a:endParaRPr lang="fa-IR" sz="1400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38264" y="6180372"/>
            <a:ext cx="3324882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ارگانهای دولتی موظف در اجرای طرح های ذخیره و تصفیه آب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5596" y="3931736"/>
            <a:ext cx="2474403" cy="154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امروزه که نگرانی زیادی نسبت به کاهش ذخایر آب زیر زمینی وجود دارد ، اجرای طرح های ذخیره آب و تصفیه آن </a:t>
            </a:r>
            <a:r>
              <a:rPr lang="fa-IR" sz="1127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اهمیت </a:t>
            </a:r>
            <a:r>
              <a:rPr lang="fa-IR" sz="1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ویژه ای برخوردار است شرکت پیمان سازه با تجربه بیش از 18 سال و رتبه 3 آب  ، اولین مجری مخازن بتنی هوایی در استان یزد بوده و بیش از 25 طرح آبرسانی را در استان که از جمله استانهای درگیر </a:t>
            </a:r>
            <a:r>
              <a:rPr lang="fa-IR" sz="1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معضل </a:t>
            </a:r>
            <a:r>
              <a:rPr lang="fa-IR" sz="1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کمبود آب می باشد به اجرا گذارده است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60537" y="1383650"/>
            <a:ext cx="2392934" cy="37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316791" y="2222572"/>
            <a:ext cx="1860998" cy="648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65615" y="198734"/>
            <a:ext cx="3980673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تهیه و تنظیم </a:t>
            </a:r>
            <a:r>
              <a:rPr lang="fa-IR" sz="16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</a:t>
            </a:r>
            <a:r>
              <a:rPr lang="fa-IR" sz="1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سعیده حسینی مطلق  </a:t>
            </a:r>
            <a:r>
              <a:rPr lang="fa-IR" sz="16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مدیر اجرایی شرکت دکتری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DBA</a:t>
            </a:r>
            <a:r>
              <a:rPr lang="fa-IR" sz="16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- 1396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97630" y="962837"/>
            <a:ext cx="361188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بوم ارزش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پیشنهادی در شرکت پیمان سازه</a:t>
            </a:r>
            <a:endParaRPr lang="en-US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78828" y="5688568"/>
            <a:ext cx="4971245" cy="73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حال حاظر جایگزینی به لحاظ تکنولوژی در این صنعت در این حجم موجود نیست ولی پیمانکاران مجری این پروژه ها رو به افزایش بوده و رقابت شدیدی در مناقصاتی که برگزار میشود وجود دارد و قدرت چانه زنی پیمانکاران را کاهش داده </a:t>
            </a:r>
            <a:r>
              <a:rPr lang="fa-IR" sz="1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 </a:t>
            </a:r>
            <a:r>
              <a:rPr lang="fa-IR" sz="1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en-US" sz="1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375819" y="2719652"/>
            <a:ext cx="16742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a-IR" sz="1400" dirty="0"/>
          </a:p>
        </p:txBody>
      </p:sp>
      <p:sp>
        <p:nvSpPr>
          <p:cNvPr id="20" name="Rounded Rectangle 19"/>
          <p:cNvSpPr/>
          <p:nvPr/>
        </p:nvSpPr>
        <p:spPr>
          <a:xfrm>
            <a:off x="9253471" y="2760063"/>
            <a:ext cx="1822823" cy="14678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صورت عدم ارزیابی صحیح پیمانکاران به لحاظ توانایی و حسن سابقه ترس از عدم اجرای با کیفیت و تحویل به موقع پروژه و یا عدم توان اتمام پروژه وجود دارد </a:t>
            </a:r>
            <a:r>
              <a:rPr lang="fa-IR" sz="1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sz="1400" dirty="0"/>
          </a:p>
        </p:txBody>
      </p:sp>
      <p:sp>
        <p:nvSpPr>
          <p:cNvPr id="21" name="Rounded Rectangle 20"/>
          <p:cNvSpPr/>
          <p:nvPr/>
        </p:nvSpPr>
        <p:spPr>
          <a:xfrm>
            <a:off x="6930523" y="1849482"/>
            <a:ext cx="2117242" cy="12060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انتخاب </a:t>
            </a:r>
            <a:r>
              <a:rPr lang="fa-I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پیمانکاران دارای صلاحیت مالی ، فنی ، تجهیزاتی ، مدیریتی 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r>
              <a:rPr lang="fa-I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اجرای با کیفیت مطابق برنامه زمانبندی  با پیشنهاد حداقل قیمت </a:t>
            </a:r>
            <a:endParaRPr lang="fa-IR" sz="1400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974226" y="3990857"/>
            <a:ext cx="2183603" cy="11922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آبادانی کشور و رفع </a:t>
            </a:r>
            <a:r>
              <a:rPr lang="fa-IR" sz="14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مشکلات آبرسانی و کمبود آب از طریق ساخت مخازن بتنی آب زمینی و هوایی و تصفیه آب فاضلاب و انتقال آب به مکانهای مورد نیاز</a:t>
            </a:r>
            <a:endParaRPr lang="fa-IR" sz="1400" dirty="0"/>
          </a:p>
        </p:txBody>
      </p:sp>
      <p:sp>
        <p:nvSpPr>
          <p:cNvPr id="23" name="Rectangle 22"/>
          <p:cNvSpPr/>
          <p:nvPr/>
        </p:nvSpPr>
        <p:spPr>
          <a:xfrm>
            <a:off x="10602727" y="1181527"/>
            <a:ext cx="2392934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8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363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21</cp:revision>
  <dcterms:created xsi:type="dcterms:W3CDTF">2017-07-08T05:18:07Z</dcterms:created>
  <dcterms:modified xsi:type="dcterms:W3CDTF">2017-10-05T08:09:06Z</dcterms:modified>
</cp:coreProperties>
</file>